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Diogenes" panose="02000605040000020004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17FB-B14B-4B85-A476-4FEBABFDF0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5DBF8-A60D-46EB-A39A-8834ECFF8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A2508-ACBC-4802-9320-803CAAAC6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5951-7F1F-484B-B782-422DFED2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74EE5D-CA2F-41E4-8FD6-08ED30C3A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4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8968-E26E-4C12-B4E4-DA6CE177F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6527C-B86B-465D-9413-8D3CCD71A7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2674D-F839-42BA-9F4A-6CC966BE9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8C3C97-E2B4-4E70-A539-828F00AF5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B3FBF-149A-47E5-A942-F8B4971D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1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388A9E-C98C-448F-89BE-4EE8643813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E06C16-E281-45F8-A1BD-A6DF1E2AA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CA960-6A3E-435E-89D7-4B464BF95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0E5F58-39B3-46F6-ACFB-C0F4A4A4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E9B03-4A8A-4FB5-B49C-5BC1FCE95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BBD0-AFF6-4E6D-958F-A68BBDD78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0344A-765C-45D7-9DBE-849453DC2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72682-F770-4BA3-8B7E-824195700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D32F-62B4-4837-A462-6E4833D6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802D-0B7E-4353-80AE-B3AA8AB1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8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446E-DFB0-4701-A05B-F45D51CDE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A36A-E329-467C-A00E-407A8CE74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12C7-E0C8-43D0-8AE3-A65D19810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74E82-0181-4105-ADE2-10934058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B15D0-9948-4739-AF8E-E76084483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FF067-8035-4C63-91D2-28FB715CB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6055-94BD-4A96-BC7C-B5D18B67BE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6937F-1481-445B-97B4-B5754221FB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86D6A-7948-465D-97FA-432243702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6C3E9-DF36-4532-AB85-9544AC6D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82903-8DC3-4B16-B3D7-04608945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02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084C-81C1-4189-8D1A-D887E5DC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8C51F-0D1A-4538-AACF-756BEE58D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D62069-EC2E-4857-98A5-5769C778C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D130B-3DD8-4A29-9060-1A1E89117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AA217-3513-4C23-BCD2-9E3372DF0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DA96C0-DD80-4694-B6CA-5E3B5AF5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4CBA3D-86CA-4FB4-BBA7-0196FA008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C5854-41BD-4D6B-8658-6E9E4210B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7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F953-734B-4E6C-8724-55E1AC229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9C9A2F-8322-4E3A-BB72-A920A9C5F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7AA44-4252-49DF-B8B3-D241D8F3F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44AC14-15D4-4850-8D59-4C896EE2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54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34DCA-C2BB-4571-8927-55CD37E5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3454CF-2882-4538-B32E-04AD3AD6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637E87-D1E0-40E7-B14D-20B516B6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1D3F-8A53-44A1-8178-750F3223F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434D4-B4FF-4EC3-AC0E-2E914596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31EF0-FF13-4D50-9E34-09207DE1D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BBFC7-1783-40B8-8333-7086754D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D12269-B9B4-4C2B-97DB-70F559B6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F1544-8E02-4E17-BD30-3B4C875E7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57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6C8C-39A1-45AE-8394-74EFDBED1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663A7-A60C-443B-A2E5-08485165EE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0B8BC-E9AE-4FBD-9DDC-39F32408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4E1499-8F12-4214-8394-1D87F83DE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1AB05-C01F-4D39-87D8-2DC6CD25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7FE49-AA65-4E83-A218-94024469E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5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5F6B01-4AC1-4B46-806E-FF1C080B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ED9A0-3CF9-44F7-A549-1991BF10B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56D31-018A-44A0-B4B4-3FD683F15E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ED6DC-0072-41B1-B601-5661D18E5981}" type="datetimeFigureOut">
              <a:rPr lang="en-US" smtClean="0"/>
              <a:t>8/7/2019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30C7B-FCBB-401A-B0D4-7BC31B647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D021F-3515-4A2D-AA52-B73C9CBD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C61E1-C3E3-48F5-94EA-442E3BA6E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5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F5EA560-E668-429D-A830-A319D71DD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" y="26004"/>
            <a:ext cx="8179212" cy="6887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B30923-F94A-4AE9-927D-6C0E4B49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14734" y="406399"/>
            <a:ext cx="3146324" cy="389029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800" dirty="0">
                <a:solidFill>
                  <a:schemeClr val="bg1"/>
                </a:solidFill>
              </a:rPr>
              <a:t>The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latin typeface="Diogenes" panose="02000605040000020004" pitchFamily="2" charset="0"/>
              </a:rPr>
              <a:t>Preacher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4800" dirty="0">
                <a:solidFill>
                  <a:schemeClr val="bg1"/>
                </a:solidFill>
              </a:rPr>
              <a:t>and the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latin typeface="Diogenes" panose="02000605040000020004" pitchFamily="2" charset="0"/>
              </a:rPr>
              <a:t>Penitent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B5308-A5C4-49B0-8207-0CA1EA180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11263" y="5063612"/>
            <a:ext cx="2153265" cy="96110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Acts 10</a:t>
            </a:r>
          </a:p>
        </p:txBody>
      </p:sp>
    </p:spTree>
    <p:extLst>
      <p:ext uri="{BB962C8B-B14F-4D97-AF65-F5344CB8AC3E}">
        <p14:creationId xmlns:p14="http://schemas.microsoft.com/office/powerpoint/2010/main" val="149347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ntage photo of 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F5EA560-E668-429D-A830-A319D71DD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9" y="261978"/>
            <a:ext cx="4128322" cy="34764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B30923-F94A-4AE9-927D-6C0E4B49F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085" y="383458"/>
            <a:ext cx="7010400" cy="6212564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dirty="0">
                <a:solidFill>
                  <a:srgbClr val="FFFF00"/>
                </a:solidFill>
                <a:latin typeface="Diogenes" panose="02000605040000020004" pitchFamily="2" charset="0"/>
              </a:rPr>
              <a:t>Preacher</a:t>
            </a:r>
            <a:br>
              <a:rPr lang="en-US" sz="48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(9-16; 27-29; 11:17)</a:t>
            </a: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</a:rPr>
              <a:t>The </a:t>
            </a:r>
            <a:r>
              <a:rPr lang="en-US" sz="4800" dirty="0">
                <a:solidFill>
                  <a:srgbClr val="FFFF00"/>
                </a:solidFill>
                <a:latin typeface="Diogenes" panose="02000605040000020004" pitchFamily="2" charset="0"/>
              </a:rPr>
              <a:t>Penitent</a:t>
            </a:r>
            <a:br>
              <a:rPr lang="en-US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(10:1-8, 24-26, 30-33)</a:t>
            </a:r>
            <a:br>
              <a:rPr lang="en-US" sz="48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br>
              <a:rPr lang="en-US" sz="200" dirty="0">
                <a:solidFill>
                  <a:schemeClr val="bg1"/>
                </a:solidFill>
                <a:latin typeface="+mn-lt"/>
              </a:rPr>
            </a:br>
            <a:r>
              <a:rPr lang="en-US" sz="4800" dirty="0">
                <a:solidFill>
                  <a:schemeClr val="bg1"/>
                </a:solidFill>
                <a:latin typeface="+mn-lt"/>
              </a:rPr>
              <a:t>The</a:t>
            </a:r>
            <a:r>
              <a:rPr lang="en-US" sz="4800" dirty="0">
                <a:solidFill>
                  <a:schemeClr val="bg1"/>
                </a:solidFill>
                <a:latin typeface="Diogenes" panose="02000605040000020004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Diogenes" panose="02000605040000020004" pitchFamily="2" charset="0"/>
              </a:rPr>
              <a:t>Message</a:t>
            </a:r>
            <a:br>
              <a:rPr lang="en-US" sz="48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(34-43)</a:t>
            </a:r>
            <a:br>
              <a:rPr lang="en-US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br>
              <a:rPr lang="en-US" sz="2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br>
              <a:rPr lang="en-US" sz="2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br>
              <a:rPr lang="en-US" sz="2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br>
              <a:rPr lang="en-US" sz="2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br>
              <a:rPr lang="en-US" sz="2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r>
              <a:rPr lang="en-US" sz="4800" dirty="0">
                <a:solidFill>
                  <a:schemeClr val="bg1"/>
                </a:solidFill>
                <a:latin typeface="+mn-lt"/>
              </a:rPr>
              <a:t>The</a:t>
            </a:r>
            <a:r>
              <a:rPr lang="en-US" sz="4800" dirty="0">
                <a:solidFill>
                  <a:schemeClr val="bg1"/>
                </a:solidFill>
                <a:latin typeface="Diogenes" panose="02000605040000020004" pitchFamily="2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Diogenes" panose="02000605040000020004" pitchFamily="2" charset="0"/>
              </a:rPr>
              <a:t>Result</a:t>
            </a:r>
            <a:br>
              <a:rPr lang="en-US" sz="48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r>
              <a:rPr lang="en-US" sz="4400" dirty="0">
                <a:solidFill>
                  <a:schemeClr val="bg1"/>
                </a:solidFill>
                <a:latin typeface="+mn-lt"/>
              </a:rPr>
              <a:t>(44-48)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B5308-A5C4-49B0-8207-0CA1EA180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83" y="3990475"/>
            <a:ext cx="3515034" cy="2605547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iogenes" panose="02000605040000020004" pitchFamily="2" charset="0"/>
              </a:rPr>
              <a:t>The</a:t>
            </a:r>
            <a:br>
              <a:rPr lang="en-US" sz="4000" dirty="0">
                <a:solidFill>
                  <a:schemeClr val="bg1"/>
                </a:solidFill>
                <a:latin typeface="Diogenes" panose="02000605040000020004" pitchFamily="2" charset="0"/>
              </a:rPr>
            </a:br>
            <a:r>
              <a:rPr lang="en-US" sz="4000" dirty="0">
                <a:solidFill>
                  <a:schemeClr val="bg1"/>
                </a:solidFill>
                <a:latin typeface="Diogenes" panose="02000605040000020004" pitchFamily="2" charset="0"/>
              </a:rPr>
              <a:t>Conversion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iogenes" panose="02000605040000020004" pitchFamily="2" charset="0"/>
              </a:rPr>
              <a:t>of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latin typeface="Diogenes" panose="02000605040000020004" pitchFamily="2" charset="0"/>
              </a:rPr>
              <a:t>Cornelius</a:t>
            </a:r>
          </a:p>
        </p:txBody>
      </p:sp>
    </p:spTree>
    <p:extLst>
      <p:ext uri="{BB962C8B-B14F-4D97-AF65-F5344CB8AC3E}">
        <p14:creationId xmlns:p14="http://schemas.microsoft.com/office/powerpoint/2010/main" val="413118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Arial</vt:lpstr>
      <vt:lpstr>Calibri</vt:lpstr>
      <vt:lpstr>Diogenes</vt:lpstr>
      <vt:lpstr>Office Theme</vt:lpstr>
      <vt:lpstr>The Preacher and the  Penitent</vt:lpstr>
      <vt:lpstr>The Preacher (9-16; 27-29; 11:17)     The Penitent (10:1-8, 24-26, 30-33)     The Message (34-43)      The Result (44-48)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Preacher and the  Penitent</dc:title>
  <dc:creator>Stan Cox</dc:creator>
  <cp:lastModifiedBy>Stan Cox</cp:lastModifiedBy>
  <cp:revision>4</cp:revision>
  <dcterms:created xsi:type="dcterms:W3CDTF">2019-08-04T19:33:18Z</dcterms:created>
  <dcterms:modified xsi:type="dcterms:W3CDTF">2019-08-07T16:38:06Z</dcterms:modified>
</cp:coreProperties>
</file>